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86" r:id="rId5"/>
    <p:sldId id="287" r:id="rId6"/>
    <p:sldId id="288" r:id="rId7"/>
    <p:sldId id="289" r:id="rId8"/>
    <p:sldId id="265" r:id="rId9"/>
    <p:sldId id="261" r:id="rId10"/>
    <p:sldId id="266" r:id="rId11"/>
    <p:sldId id="285" r:id="rId12"/>
    <p:sldId id="290" r:id="rId13"/>
    <p:sldId id="291" r:id="rId14"/>
    <p:sldId id="277" r:id="rId15"/>
    <p:sldId id="292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c.state.ny.us/press/releases/2021/07/dinapoli-port-authority-falling-short-compliance-americans-disabilities-act?utm_source=weekly%20news&amp;utm_medium=email&amp;utm_term=port%20authority&amp;utm_content=20210801&amp;utm_campaign=fiscal%20oversight&amp;section=feature" TargetMode="External"/><Relationship Id="rId2" Type="http://schemas.openxmlformats.org/officeDocument/2006/relationships/hyperlink" Target="https://www.ada.gov/regs2010/service_animal_q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f740VGTe8p9D1N1GHL6IhS4MijhwPtc8l00ALGDRCHv7-h0w/viewfor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jleg.state.nj.us/2020/Bills/A4500/4454_R2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s02web.zoom.us/meeting/register/tZAoduisrzktHdDzb4eZKSh_cdVjndId8zl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Atlantic County Disability Advisory 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14, 2021</a:t>
            </a:r>
          </a:p>
          <a:p>
            <a:r>
              <a:rPr lang="en-US" dirty="0"/>
              <a:t>Regular Meeting #5 of 6 </a:t>
            </a:r>
          </a:p>
        </p:txBody>
      </p:sp>
    </p:spTree>
    <p:extLst>
      <p:ext uri="{BB962C8B-B14F-4D97-AF65-F5344CB8AC3E}">
        <p14:creationId xmlns:p14="http://schemas.microsoft.com/office/powerpoint/2010/main" val="361366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(Joe)</a:t>
            </a:r>
            <a:br>
              <a:rPr lang="en-US" sz="3600" dirty="0"/>
            </a:br>
            <a:r>
              <a:rPr lang="en-US" sz="3600" dirty="0"/>
              <a:t>Board Member Terms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Coming October 1, need to renew:</a:t>
            </a:r>
          </a:p>
          <a:p>
            <a:r>
              <a:rPr lang="en-US" sz="2400" dirty="0"/>
              <a:t>Joe, Carol, Joann, Trinna</a:t>
            </a:r>
          </a:p>
        </p:txBody>
      </p:sp>
    </p:spTree>
    <p:extLst>
      <p:ext uri="{BB962C8B-B14F-4D97-AF65-F5344CB8AC3E}">
        <p14:creationId xmlns:p14="http://schemas.microsoft.com/office/powerpoint/2010/main" val="100290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DAB Notable 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/>
              <a:t>October 21. Sykes Award Program</a:t>
            </a:r>
          </a:p>
          <a:p>
            <a:pPr lvl="1"/>
            <a:r>
              <a:rPr lang="en-US" sz="3600" dirty="0"/>
              <a:t>November 9. Final 2021 meeting.</a:t>
            </a:r>
          </a:p>
          <a:p>
            <a:pPr lvl="1"/>
            <a:r>
              <a:rPr lang="en-US" sz="3600" dirty="0"/>
              <a:t>December 7. Holiday Luncheon</a:t>
            </a:r>
          </a:p>
        </p:txBody>
      </p:sp>
    </p:spTree>
    <p:extLst>
      <p:ext uri="{BB962C8B-B14F-4D97-AF65-F5344CB8AC3E}">
        <p14:creationId xmlns:p14="http://schemas.microsoft.com/office/powerpoint/2010/main" val="38914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B693-65BD-4BFF-BE29-CF039D50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(Joe)</a:t>
            </a:r>
            <a:br>
              <a:rPr lang="en-US" dirty="0"/>
            </a:br>
            <a:r>
              <a:rPr lang="en-US" dirty="0"/>
              <a:t>Good and Welfare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48AC0-3034-4988-B8B0-FFB910C1E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67" y="3053443"/>
            <a:ext cx="2871104" cy="2106385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u="sng" dirty="0"/>
              <a:t>Anything </a:t>
            </a:r>
          </a:p>
          <a:p>
            <a:r>
              <a:rPr lang="en-US" sz="2800" b="1" u="sng" dirty="0"/>
              <a:t>to </a:t>
            </a:r>
          </a:p>
          <a:p>
            <a:r>
              <a:rPr lang="en-US" sz="2800" b="1" u="sng" dirty="0"/>
              <a:t>share?</a:t>
            </a:r>
          </a:p>
          <a:p>
            <a:r>
              <a:rPr lang="en-US" sz="2800" dirty="0"/>
              <a:t>Grievance over summer at Horizon Eye, Galloway.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6038F2-5A73-4AA2-8A33-C70323B2C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2672749"/>
            <a:ext cx="5753099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53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0E504-0096-47AB-A8A0-CB010B5E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CCDBA-23AD-4D4A-9866-654FEF4A0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Atlantic Center for Independent Living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61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282A70-79BB-4139-A841-1A28C8B6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(Cristine)</a:t>
            </a:r>
            <a:br>
              <a:rPr lang="en-US" dirty="0"/>
            </a:br>
            <a:r>
              <a:rPr lang="en-US" dirty="0"/>
              <a:t>Northeast ADA Center Updates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38432-14DF-471C-8A37-0D9536675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74900"/>
            <a:ext cx="9601196" cy="3500968"/>
          </a:xfrm>
        </p:spPr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September is National Service Dog Month:</a:t>
            </a:r>
          </a:p>
          <a:p>
            <a:pPr lvl="1"/>
            <a:r>
              <a:rPr lang="en-US" dirty="0">
                <a:hlinkClick r:id="rId2"/>
              </a:rPr>
              <a:t>Frequently Asked Questions about Service Animals and the ADA</a:t>
            </a:r>
            <a:r>
              <a:rPr lang="en-US" dirty="0"/>
              <a:t> </a:t>
            </a:r>
            <a:endParaRPr lang="en-US" b="0" i="0" dirty="0">
              <a:solidFill>
                <a:srgbClr val="2B2B2B"/>
              </a:solidFill>
              <a:effectLst/>
              <a:latin typeface="verdana" panose="020B0604030504040204" pitchFamily="34" charset="0"/>
            </a:endParaRPr>
          </a:p>
          <a:p>
            <a:r>
              <a:rPr lang="en-US" b="0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Port Authority of NY and NJ Falling Short of Compliance with Americans with Disabilities Act:</a:t>
            </a:r>
          </a:p>
          <a:p>
            <a:r>
              <a:rPr lang="en-US" b="0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400" dirty="0">
                <a:hlinkClick r:id="rId3"/>
              </a:rPr>
              <a:t>DiNapoli: Port Authority Falling Short of Compliance With Americans With Disabilities Act | Office of the New York State Comptroller</a:t>
            </a:r>
            <a:r>
              <a:rPr lang="en-US" sz="1400" dirty="0"/>
              <a:t> </a:t>
            </a:r>
            <a:endParaRPr lang="en-US" sz="1400" b="0" i="0" dirty="0">
              <a:solidFill>
                <a:srgbClr val="2B2B2B"/>
              </a:solidFill>
              <a:effectLst/>
              <a:latin typeface="verdana" panose="020B0604030504040204" pitchFamily="34" charset="0"/>
            </a:endParaRPr>
          </a:p>
          <a:p>
            <a:r>
              <a:rPr lang="en-US" b="0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New Jersey to Improve Voter Registration Help for People with Disabilities.  </a:t>
            </a:r>
            <a:r>
              <a:rPr lang="en-US" sz="1900" b="0" i="0" dirty="0">
                <a:solidFill>
                  <a:srgbClr val="2B2B2B"/>
                </a:solidFill>
                <a:effectLst/>
                <a:latin typeface="verdana" panose="020B0604030504040204" pitchFamily="34" charset="0"/>
              </a:rPr>
              <a:t>NJ has agreed to take steps to better provide voter registration opportunities (transportation) to people with disabilities under an agreement announced by the U.S. Justice Department, in July. Contribute here: </a:t>
            </a:r>
            <a:r>
              <a:rPr lang="en-US" sz="1300" dirty="0">
                <a:hlinkClick r:id="rId4"/>
              </a:rPr>
              <a:t>https://docs.google.com/forms/d/e/1FAIpQLSf740VGTe8p9D1N1GHL6IhS4MijhwPtc8l00ALGDRCHv7-h0w/viewform</a:t>
            </a:r>
            <a:r>
              <a:rPr lang="en-US" sz="1300" dirty="0"/>
              <a:t> </a:t>
            </a:r>
          </a:p>
          <a:p>
            <a:endParaRPr lang="en-US" sz="1900" b="0" i="0" dirty="0">
              <a:solidFill>
                <a:srgbClr val="2B2B2B"/>
              </a:solidFill>
              <a:effectLst/>
              <a:latin typeface="verdana" panose="020B0604030504040204" pitchFamily="34" charset="0"/>
            </a:endParaRPr>
          </a:p>
          <a:p>
            <a:endParaRPr lang="en-US" b="0" i="0" dirty="0">
              <a:solidFill>
                <a:srgbClr val="2B2B2B"/>
              </a:solidFill>
              <a:effectLst/>
              <a:latin typeface="verdana" panose="020B0604030504040204" pitchFamily="34" charset="0"/>
            </a:endParaRPr>
          </a:p>
          <a:p>
            <a:endParaRPr lang="en-US" b="0" i="0" dirty="0">
              <a:solidFill>
                <a:srgbClr val="2B2B2B"/>
              </a:solidFill>
              <a:effectLst/>
              <a:latin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76F114-911D-4669-AE11-002B938F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800" dirty="0">
                <a:solidFill>
                  <a:srgbClr val="262626"/>
                </a:solidFill>
              </a:rPr>
            </a:br>
            <a:r>
              <a:rPr lang="en-US" sz="4800" dirty="0">
                <a:solidFill>
                  <a:srgbClr val="262626"/>
                </a:solidFill>
              </a:rPr>
              <a:t>Oct. 1-3 Edison NJ</a:t>
            </a:r>
          </a:p>
        </p:txBody>
      </p:sp>
      <p:pic>
        <p:nvPicPr>
          <p:cNvPr id="1026" name="Picture 2" descr="Abilities Expo New York Metro 2021">
            <a:extLst>
              <a:ext uri="{FF2B5EF4-FFF2-40B4-BE49-F238E27FC236}">
                <a16:creationId xmlns:a16="http://schemas.microsoft.com/office/drawing/2014/main" id="{7C825952-BD92-4DAA-9A27-192E2072C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668" y="2077814"/>
            <a:ext cx="5469466" cy="2702369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B4E475-AE1B-4161-A722-3A5AA73AD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132480"/>
              </p:ext>
            </p:extLst>
          </p:nvPr>
        </p:nvGraphicFramePr>
        <p:xfrm>
          <a:off x="1309548" y="4871222"/>
          <a:ext cx="6815668" cy="1338580"/>
        </p:xfrm>
        <a:graphic>
          <a:graphicData uri="http://schemas.openxmlformats.org/drawingml/2006/table">
            <a:tbl>
              <a:tblPr/>
              <a:tblGrid>
                <a:gridCol w="5452534">
                  <a:extLst>
                    <a:ext uri="{9D8B030D-6E8A-4147-A177-3AD203B41FA5}">
                      <a16:colId xmlns:a16="http://schemas.microsoft.com/office/drawing/2014/main" val="836571460"/>
                    </a:ext>
                  </a:extLst>
                </a:gridCol>
                <a:gridCol w="1363134">
                  <a:extLst>
                    <a:ext uri="{9D8B030D-6E8A-4147-A177-3AD203B41FA5}">
                      <a16:colId xmlns:a16="http://schemas.microsoft.com/office/drawing/2014/main" val="3376206491"/>
                    </a:ext>
                  </a:extLst>
                </a:gridCol>
              </a:tblGrid>
              <a:tr h="51562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  <a:latin typeface="Arial" panose="020B0604020202020204" pitchFamily="34" charset="0"/>
                        </a:rPr>
                        <a:t>Abilities Expo New York Metro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21 days left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419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The event for the disability community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0191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Dates: 10/1/2021 - 10/3/2021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2834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Venue: New Jersey Convention &amp; Expo Center, Edison NJ,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57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158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451599" cy="35898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	Transportation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*</a:t>
            </a:r>
            <a:r>
              <a:rPr lang="en-US" b="1" dirty="0"/>
              <a:t>Employment</a:t>
            </a:r>
            <a:r>
              <a:rPr lang="en-US" sz="1900" dirty="0"/>
              <a:t>. Newly formed Parent Advocacy Group.</a:t>
            </a:r>
          </a:p>
          <a:p>
            <a:pPr marL="0" indent="0">
              <a:buNone/>
            </a:pPr>
            <a:r>
              <a:rPr lang="en-US" sz="1800" b="1" dirty="0"/>
              <a:t>Covid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2000" b="1" dirty="0"/>
              <a:t>	Guest Speakers? Anthony Thomas: Stockton LAC</a:t>
            </a:r>
          </a:p>
          <a:p>
            <a:pPr marL="0" indent="0">
              <a:buNone/>
            </a:pPr>
            <a:r>
              <a:rPr lang="en-US" sz="2000" b="1" dirty="0"/>
              <a:t>Voting </a:t>
            </a:r>
            <a:r>
              <a:rPr lang="en-US" sz="2000" b="1" dirty="0" err="1"/>
              <a:t>Accessiblity</a:t>
            </a:r>
            <a:r>
              <a:rPr lang="en-US" sz="2000" b="1" dirty="0"/>
              <a:t>. BOE, Joann- new member of VAC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*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212099-14D6-4A8B-ABCB-1A8110CA9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52" y="889000"/>
            <a:ext cx="4627780" cy="20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1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SHARE/educate/DISCUSS/act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754649"/>
          </a:xfrm>
        </p:spPr>
        <p:txBody>
          <a:bodyPr>
            <a:normAutofit/>
          </a:bodyPr>
          <a:lstStyle/>
          <a:p>
            <a:r>
              <a:rPr lang="en-US" sz="5400" dirty="0"/>
              <a:t>CHANGE</a:t>
            </a:r>
          </a:p>
          <a:p>
            <a:r>
              <a:rPr lang="en-US" sz="2000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Atlantic County Disability Advisory Board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9429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(Joe)</a:t>
            </a:r>
            <a:br>
              <a:rPr lang="en-US" sz="2800" dirty="0"/>
            </a:br>
            <a:r>
              <a:rPr lang="en-US" sz="2800" dirty="0"/>
              <a:t>Introductions…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sign in.</a:t>
            </a:r>
          </a:p>
        </p:txBody>
      </p:sp>
    </p:spTree>
    <p:extLst>
      <p:ext uri="{BB962C8B-B14F-4D97-AF65-F5344CB8AC3E}">
        <p14:creationId xmlns:p14="http://schemas.microsoft.com/office/powerpoint/2010/main" val="371924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Call to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4400" dirty="0"/>
          </a:p>
          <a:p>
            <a:pPr marL="457200" lvl="1" indent="0" algn="ctr">
              <a:buNone/>
            </a:pPr>
            <a:r>
              <a:rPr lang="en-US" sz="4400" dirty="0"/>
              <a:t>Approval of June Minutes</a:t>
            </a:r>
          </a:p>
        </p:txBody>
      </p:sp>
    </p:spTree>
    <p:extLst>
      <p:ext uri="{BB962C8B-B14F-4D97-AF65-F5344CB8AC3E}">
        <p14:creationId xmlns:p14="http://schemas.microsoft.com/office/powerpoint/2010/main" val="8577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D2BA-4772-4FDB-B62F-A41C35C7E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2400" dirty="0"/>
              <a:t>(Joe)</a:t>
            </a:r>
            <a:br>
              <a:rPr lang="en-US" dirty="0"/>
            </a:br>
            <a:r>
              <a:rPr lang="en-US" sz="3600" dirty="0"/>
              <a:t>Committee Reports…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D5EE2-E688-4960-8197-182C2588E1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/>
              <a:t>Legislation</a:t>
            </a:r>
            <a:r>
              <a:rPr lang="en-US" dirty="0"/>
              <a:t>: Rodgers, Wu, Penn</a:t>
            </a:r>
          </a:p>
          <a:p>
            <a:r>
              <a:rPr lang="en-US" u="sng" dirty="0"/>
              <a:t>Access</a:t>
            </a:r>
            <a:r>
              <a:rPr lang="en-US" dirty="0"/>
              <a:t>: Ditmire, Gahr, Fenwick, Penn</a:t>
            </a:r>
          </a:p>
        </p:txBody>
      </p:sp>
    </p:spTree>
    <p:extLst>
      <p:ext uri="{BB962C8B-B14F-4D97-AF65-F5344CB8AC3E}">
        <p14:creationId xmlns:p14="http://schemas.microsoft.com/office/powerpoint/2010/main" val="328061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C0BD-01FA-4393-85AE-F769CE8D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(Joe)</a:t>
            </a:r>
            <a:br>
              <a:rPr lang="en-US" dirty="0"/>
            </a:br>
            <a:r>
              <a:rPr lang="en-US" dirty="0"/>
              <a:t>Old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7C2C9-1429-4A82-BBF4-10C3C168A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Donald Sykes Awards Program: October 21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Atlantic City Country Club.</a:t>
            </a:r>
          </a:p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parking initiative on hold. Based on newer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cirriculum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mandate:  	</a:t>
            </a:r>
            <a:r>
              <a:rPr lang="en-US" sz="2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NJ law that requires K-12 schools to teach about disabilities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 Evaluation as completed with Disability Access Consultants, final copy.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07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DE52-EC58-48EB-AA5E-DFAB7C0E33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(Cristine)</a:t>
            </a:r>
            <a:br>
              <a:rPr lang="en-US" sz="3600" dirty="0"/>
            </a:br>
            <a:r>
              <a:rPr lang="en-US" sz="3600" dirty="0"/>
              <a:t>ADA Compliance Plan/ Self 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CE4C1-9857-4069-8931-ADBBE98EC3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Final Copy in process </a:t>
            </a:r>
          </a:p>
          <a:p>
            <a:r>
              <a:rPr lang="en-US" dirty="0"/>
              <a:t>Plan going forward: Next steps. Grant funding. </a:t>
            </a:r>
            <a:r>
              <a:rPr lang="en-US"/>
              <a:t>Website updates.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4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FFD1-E7E5-4F60-A686-65B5606F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(Joe)</a:t>
            </a:r>
            <a:br>
              <a:rPr lang="en-US" dirty="0"/>
            </a:br>
            <a:r>
              <a:rPr lang="en-US" dirty="0"/>
              <a:t>New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BD2BD-0764-4465-8F5F-A6E1B03DA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5850" marR="0" indent="-457200" hangingPunct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Sykes Awards Nominees for review. Sykes details of planned in-person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event.Collab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with ACCSSD for centerpieces again.</a:t>
            </a:r>
          </a:p>
          <a:p>
            <a:pPr marL="628650" marR="0" indent="0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b.   Newly formed local Parent Advocacy Group for employment for    </a:t>
            </a:r>
          </a:p>
          <a:p>
            <a:pPr marL="0" marR="0" indent="0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those with disabilities. Info here: </a:t>
            </a:r>
          </a:p>
          <a:p>
            <a:pPr marL="914400" marR="0" indent="457200" hangingPunct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https://us02web.zoom.us/meeting/register/tZAoduisrzktHdDzb4eZKSh_cdVjndId8zlk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914400" marR="0" indent="0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c. Bob Ross resigned from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4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(Cristine)</a:t>
            </a:r>
            <a:br>
              <a:rPr lang="en-US" dirty="0"/>
            </a:br>
            <a:r>
              <a:rPr lang="en-US" dirty="0"/>
              <a:t>According to our BI-LAWS: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The DAB </a:t>
            </a:r>
            <a:r>
              <a:rPr lang="en-US" sz="3200" b="1" u="sng" dirty="0"/>
              <a:t>Purpose</a:t>
            </a:r>
            <a:r>
              <a:rPr lang="en-US" b="1" u="sng" dirty="0"/>
              <a:t> is to: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 study and make reports of all matters relating to citizens with disabilities in the county</a:t>
            </a:r>
          </a:p>
          <a:p>
            <a:r>
              <a:rPr lang="en-US" dirty="0"/>
              <a:t>to provide a formal mechanism for public participation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Promote  public awareness of disabilities and disability issues</a:t>
            </a:r>
          </a:p>
          <a:p>
            <a:r>
              <a:rPr lang="en-US" sz="2000" dirty="0"/>
              <a:t>Distribute information to the general public and to persons with disabilities</a:t>
            </a:r>
          </a:p>
          <a:p>
            <a:r>
              <a:rPr lang="en-US" sz="2000" dirty="0"/>
              <a:t>Compile an annual report of all committee activities by December 1</a:t>
            </a:r>
            <a:r>
              <a:rPr lang="en-US" sz="2000" baseline="30000" dirty="0"/>
              <a:t>st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2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Advisory Board Members: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Consists of 9 residents of Atlantic County</a:t>
            </a:r>
          </a:p>
          <a:p>
            <a:pPr lvl="1"/>
            <a:r>
              <a:rPr lang="en-US" sz="3200" dirty="0"/>
              <a:t>Appointed to a 3 year term</a:t>
            </a:r>
          </a:p>
          <a:p>
            <a:pPr lvl="1"/>
            <a:r>
              <a:rPr lang="en-US" sz="3200" dirty="0"/>
              <a:t>At least 3 of these members living with a disability</a:t>
            </a:r>
          </a:p>
          <a:p>
            <a:pPr lvl="1"/>
            <a:r>
              <a:rPr lang="en-US" sz="3200" dirty="0"/>
              <a:t>All nominated by the County Executive.</a:t>
            </a:r>
          </a:p>
        </p:txBody>
      </p:sp>
    </p:spTree>
    <p:extLst>
      <p:ext uri="{BB962C8B-B14F-4D97-AF65-F5344CB8AC3E}">
        <p14:creationId xmlns:p14="http://schemas.microsoft.com/office/powerpoint/2010/main" val="647288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1737</TotalTime>
  <Words>601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Baskerville Old Face</vt:lpstr>
      <vt:lpstr>Garamond</vt:lpstr>
      <vt:lpstr>Times New Roman</vt:lpstr>
      <vt:lpstr>Verdana</vt:lpstr>
      <vt:lpstr>Organic</vt:lpstr>
      <vt:lpstr>Atlantic County Disability Advisory Board</vt:lpstr>
      <vt:lpstr>(Joe) Introductions…</vt:lpstr>
      <vt:lpstr> Call to Order</vt:lpstr>
      <vt:lpstr> (Joe) Committee Reports…</vt:lpstr>
      <vt:lpstr>(Joe) Old Business</vt:lpstr>
      <vt:lpstr>(Cristine) ADA Compliance Plan/ Self Evaluation</vt:lpstr>
      <vt:lpstr>(Joe) New Business</vt:lpstr>
      <vt:lpstr>(Cristine) According to our BI-LAWS:</vt:lpstr>
      <vt:lpstr>Disability Advisory Board Members:</vt:lpstr>
      <vt:lpstr>(Joe) Board Member Terms</vt:lpstr>
      <vt:lpstr>2021 DAB Notable Dates </vt:lpstr>
      <vt:lpstr>(Joe) Good and Welfare</vt:lpstr>
      <vt:lpstr>Public Comment</vt:lpstr>
      <vt:lpstr>(Cristine) Northeast ADA Center Updates</vt:lpstr>
      <vt:lpstr> Oct. 1-3 Edison NJ</vt:lpstr>
      <vt:lpstr>Topics</vt:lpstr>
      <vt:lpstr>SHARE/educate/DISCUSS/act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Atlantic County Disability Advisory Board</dc:title>
  <dc:creator>Chickadel_Cristine</dc:creator>
  <cp:lastModifiedBy>Chickadel_Cristine</cp:lastModifiedBy>
  <cp:revision>80</cp:revision>
  <dcterms:created xsi:type="dcterms:W3CDTF">2018-02-28T16:48:54Z</dcterms:created>
  <dcterms:modified xsi:type="dcterms:W3CDTF">2021-09-10T14:36:20Z</dcterms:modified>
</cp:coreProperties>
</file>